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9" r:id="rId4"/>
  </p:sldMasterIdLst>
  <p:notesMasterIdLst>
    <p:notesMasterId r:id="rId17"/>
  </p:notesMasterIdLst>
  <p:handoutMasterIdLst>
    <p:handoutMasterId r:id="rId18"/>
  </p:handoutMasterIdLst>
  <p:sldIdLst>
    <p:sldId id="286" r:id="rId5"/>
    <p:sldId id="257" r:id="rId6"/>
    <p:sldId id="290" r:id="rId7"/>
    <p:sldId id="289" r:id="rId8"/>
    <p:sldId id="295" r:id="rId9"/>
    <p:sldId id="298" r:id="rId10"/>
    <p:sldId id="302" r:id="rId11"/>
    <p:sldId id="301" r:id="rId12"/>
    <p:sldId id="300" r:id="rId13"/>
    <p:sldId id="299" r:id="rId14"/>
    <p:sldId id="297" r:id="rId15"/>
    <p:sldId id="29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3203" autoAdjust="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4529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4518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14172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60681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698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30489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73351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78702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48959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347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00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1B6ABA-2413-BB3B-8CE1-F3B9E0FEB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A83B2BD2-8737-A6C4-3EF2-DCD39ACCA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234D7D50-4749-55DC-E765-CFFFC1F25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288C3270-14E5-7D1F-F430-BAE1CA438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72BA7C-64CD-653B-0BCC-30B5E4862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84C97721-D3CF-44C0-4AB1-0594BF340E3A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9F094A72-6E24-66B4-FB01-28117F2D52A8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6867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79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7200"/>
            <a:ext cx="9692640" cy="137160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67493" y="2087561"/>
            <a:ext cx="2693306" cy="389054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16400" y="2087563"/>
            <a:ext cx="6730274" cy="389054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67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2660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366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71237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01643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9366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7277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8854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1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7" r:id="rId18"/>
    <p:sldLayoutId id="2147483828" r:id="rId19"/>
    <p:sldLayoutId id="2147483829" r:id="rId20"/>
    <p:sldLayoutId id="2147483832" r:id="rId21"/>
    <p:sldLayoutId id="2147483649" r:id="rId2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99" y="1168400"/>
            <a:ext cx="7031789" cy="4318000"/>
          </a:xfrm>
        </p:spPr>
        <p:txBody>
          <a:bodyPr/>
          <a:lstStyle/>
          <a:p>
            <a:r>
              <a:rPr lang="en-US" dirty="0"/>
              <a:t>Car Price Prediction</a:t>
            </a:r>
            <a:br>
              <a:rPr lang="en-US" dirty="0"/>
            </a:br>
            <a:r>
              <a:rPr lang="en-US" dirty="0"/>
              <a:t>      (Ml project)</a:t>
            </a:r>
            <a:br>
              <a:rPr lang="en-US" dirty="0"/>
            </a:br>
            <a:r>
              <a:rPr lang="en-US" dirty="0"/>
              <a:t>                                                                                                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759FC586-D3F6-A850-ADF3-4E11848C3A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22003" r="22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179F-A671-71D2-1367-8F99C3975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086"/>
            <a:ext cx="9779183" cy="809680"/>
          </a:xfrm>
        </p:spPr>
        <p:txBody>
          <a:bodyPr/>
          <a:lstStyle/>
          <a:p>
            <a:r>
              <a:rPr lang="en-IN" dirty="0"/>
              <a:t>Model building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9BCD62-2EA0-4413-D5CF-F409AB5A2B4F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1113183" y="974035"/>
            <a:ext cx="9889434" cy="5317435"/>
          </a:xfrm>
        </p:spPr>
      </p:pic>
    </p:spTree>
    <p:extLst>
      <p:ext uri="{BB962C8B-B14F-4D97-AF65-F5344CB8AC3E}">
        <p14:creationId xmlns:p14="http://schemas.microsoft.com/office/powerpoint/2010/main" val="2861728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27A9E-9576-B630-8733-A4598FD09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086"/>
            <a:ext cx="9779183" cy="1058158"/>
          </a:xfrm>
        </p:spPr>
        <p:txBody>
          <a:bodyPr/>
          <a:lstStyle/>
          <a:p>
            <a:r>
              <a:rPr lang="en-IN" dirty="0"/>
              <a:t>Insights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A2A1F3-9E3E-CB3B-F93E-CF65F581F8DB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1540566" y="1381540"/>
            <a:ext cx="9064486" cy="4939748"/>
          </a:xfrm>
        </p:spPr>
      </p:pic>
    </p:spTree>
    <p:extLst>
      <p:ext uri="{BB962C8B-B14F-4D97-AF65-F5344CB8AC3E}">
        <p14:creationId xmlns:p14="http://schemas.microsoft.com/office/powerpoint/2010/main" val="3705158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7BB04B7-47A4-741B-59E0-F0E6F2126E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RUPAM KUMARI</a:t>
            </a:r>
          </a:p>
          <a:p>
            <a:r>
              <a:rPr lang="en-US" dirty="0"/>
              <a:t>ROLL NO: 2312RES546</a:t>
            </a:r>
          </a:p>
          <a:p>
            <a:r>
              <a:rPr lang="en-US" dirty="0"/>
              <a:t>INDIAN INSTITUTIE OF TECHNOLOGY</a:t>
            </a:r>
          </a:p>
          <a:p>
            <a:r>
              <a:rPr lang="en-US" dirty="0"/>
              <a:t>PATNA</a:t>
            </a:r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518" y="805070"/>
            <a:ext cx="6282699" cy="1172817"/>
          </a:xfrm>
        </p:spPr>
        <p:txBody>
          <a:bodyPr>
            <a:normAutofit/>
          </a:bodyPr>
          <a:lstStyle/>
          <a:p>
            <a:r>
              <a:rPr lang="en-IN" sz="5400" b="1" dirty="0"/>
              <a:t>Problem Statement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173" y="2802835"/>
            <a:ext cx="8932097" cy="274281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4000" b="1" dirty="0"/>
              <a:t>Used car prices vary with many factors, making it difficult to estimate the fair selling price. This project aims to build a model that predicts car prices accurately.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23983"/>
            <a:ext cx="4663440" cy="5102374"/>
          </a:xfrm>
        </p:spPr>
        <p:txBody>
          <a:bodyPr/>
          <a:lstStyle/>
          <a:p>
            <a:pPr algn="ctr"/>
            <a:r>
              <a:rPr lang="en-US" sz="4000" b="1" dirty="0"/>
              <a:t>Dataset</a:t>
            </a:r>
          </a:p>
          <a:p>
            <a:pPr algn="ctr"/>
            <a:r>
              <a:rPr lang="en-US" b="1" dirty="0"/>
              <a:t>The dataset contains details of used cars from CAR DEKHO.csv, including attributes like name, year, selling price, km driven, fuel type, seller type, transmission, and ownership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023984"/>
            <a:ext cx="4663440" cy="3720834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sz="3900" b="1" dirty="0"/>
              <a:t>Tools</a:t>
            </a:r>
          </a:p>
          <a:p>
            <a:r>
              <a:rPr lang="en-IN" sz="2900" b="1" dirty="0"/>
              <a:t>Python – Programming language</a:t>
            </a:r>
          </a:p>
          <a:p>
            <a:r>
              <a:rPr lang="en-IN" sz="2900" b="1" dirty="0"/>
              <a:t>Pandas, NumPy – Data cleaning &amp; preprocessing</a:t>
            </a:r>
          </a:p>
          <a:p>
            <a:r>
              <a:rPr lang="en-IN" sz="2900" b="1" dirty="0"/>
              <a:t>Matplotlib, Seaborn – Data visualization</a:t>
            </a:r>
          </a:p>
          <a:p>
            <a:r>
              <a:rPr lang="en-IN" sz="2900" b="1" dirty="0"/>
              <a:t>Scikit-learn – Model building &amp; evaluation</a:t>
            </a:r>
          </a:p>
          <a:p>
            <a:r>
              <a:rPr lang="en-IN" sz="2900" b="1" dirty="0"/>
              <a:t>Jupyter Notebook / Google Colab – Development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101" y="1779104"/>
            <a:ext cx="9779183" cy="483042"/>
          </a:xfrm>
        </p:spPr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🔄 Data Processing Steps</a:t>
            </a:r>
            <a:br>
              <a:rPr lang="en-IN" dirty="0">
                <a:solidFill>
                  <a:schemeClr val="tx1"/>
                </a:solidFill>
              </a:rPr>
            </a:br>
            <a:endParaRPr lang="en-US" dirty="0"/>
          </a:p>
        </p:txBody>
      </p:sp>
      <p:sp useBgFill="1">
        <p:nvSpPr>
          <p:cNvPr id="3" name="Content Placeholder 2">
            <a:extLst>
              <a:ext uri="{FF2B5EF4-FFF2-40B4-BE49-F238E27FC236}">
                <a16:creationId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166087" y="1958009"/>
            <a:ext cx="9780587" cy="4131640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normAutofit/>
          </a:bodyPr>
          <a:lstStyle/>
          <a:p>
            <a:r>
              <a:rPr lang="en-IN" sz="2200" b="1" dirty="0">
                <a:solidFill>
                  <a:schemeClr val="tx1"/>
                </a:solidFill>
              </a:rPr>
              <a:t>Loading Dataset</a:t>
            </a:r>
            <a:r>
              <a:rPr lang="en-IN" sz="2200" dirty="0">
                <a:solidFill>
                  <a:schemeClr val="tx1"/>
                </a:solidFill>
              </a:rPr>
              <a:t> – Import data using Pandas</a:t>
            </a:r>
          </a:p>
          <a:p>
            <a:r>
              <a:rPr lang="en-IN" sz="2200" b="1" dirty="0">
                <a:solidFill>
                  <a:schemeClr val="tx1"/>
                </a:solidFill>
              </a:rPr>
              <a:t>Handling Missing Values</a:t>
            </a:r>
            <a:r>
              <a:rPr lang="en-IN" sz="2200" dirty="0">
                <a:solidFill>
                  <a:schemeClr val="tx1"/>
                </a:solidFill>
              </a:rPr>
              <a:t> – Checked and filled/removed null values</a:t>
            </a:r>
          </a:p>
          <a:p>
            <a:r>
              <a:rPr lang="en-IN" sz="2200" b="1" dirty="0">
                <a:solidFill>
                  <a:schemeClr val="tx1"/>
                </a:solidFill>
              </a:rPr>
              <a:t>Data Cleaning</a:t>
            </a:r>
            <a:r>
              <a:rPr lang="en-IN" sz="2200" dirty="0">
                <a:solidFill>
                  <a:schemeClr val="tx1"/>
                </a:solidFill>
              </a:rPr>
              <a:t> – Removed duplicates, corrected inconsistencies</a:t>
            </a:r>
          </a:p>
          <a:p>
            <a:r>
              <a:rPr lang="en-IN" sz="2200" b="1" dirty="0">
                <a:solidFill>
                  <a:schemeClr val="tx1"/>
                </a:solidFill>
              </a:rPr>
              <a:t>Feature Engineering</a:t>
            </a:r>
            <a:r>
              <a:rPr lang="en-IN" sz="2200" dirty="0">
                <a:solidFill>
                  <a:schemeClr val="tx1"/>
                </a:solidFill>
              </a:rPr>
              <a:t> – Created new features (e.g., Age from Year)</a:t>
            </a:r>
          </a:p>
          <a:p>
            <a:r>
              <a:rPr lang="en-IN" sz="2200" b="1" dirty="0">
                <a:solidFill>
                  <a:schemeClr val="tx1"/>
                </a:solidFill>
              </a:rPr>
              <a:t>Encoding Categorical Variables</a:t>
            </a:r>
            <a:r>
              <a:rPr lang="en-IN" sz="2200" dirty="0">
                <a:solidFill>
                  <a:schemeClr val="tx1"/>
                </a:solidFill>
              </a:rPr>
              <a:t> – Converted strings (Fuel, Seller_Type, etc.) into numeric form</a:t>
            </a:r>
          </a:p>
          <a:p>
            <a:r>
              <a:rPr lang="en-IN" sz="2200" b="1" dirty="0">
                <a:solidFill>
                  <a:schemeClr val="tx1"/>
                </a:solidFill>
              </a:rPr>
              <a:t>Scaling / Normalization</a:t>
            </a:r>
            <a:r>
              <a:rPr lang="en-IN" sz="2200" dirty="0">
                <a:solidFill>
                  <a:schemeClr val="tx1"/>
                </a:solidFill>
              </a:rPr>
              <a:t> – Prepared data for model training</a:t>
            </a:r>
          </a:p>
          <a:p>
            <a:r>
              <a:rPr lang="en-IN" sz="2200" b="1" dirty="0">
                <a:solidFill>
                  <a:schemeClr val="tx1"/>
                </a:solidFill>
              </a:rPr>
              <a:t>Train-Test Split</a:t>
            </a:r>
            <a:r>
              <a:rPr lang="en-IN" sz="2200" dirty="0">
                <a:solidFill>
                  <a:schemeClr val="tx1"/>
                </a:solidFill>
              </a:rPr>
              <a:t> – Divided dataset into training and testing sets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086"/>
            <a:ext cx="9656221" cy="700350"/>
          </a:xfrm>
        </p:spPr>
        <p:txBody>
          <a:bodyPr/>
          <a:lstStyle/>
          <a:p>
            <a:r>
              <a:rPr lang="en-US" sz="2800" dirty="0"/>
              <a:t>IMPORTING LIBARIES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7628078-50C5-3202-9FB6-BDFA3D67C9EB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4"/>
          <a:stretch>
            <a:fillRect/>
          </a:stretch>
        </p:blipFill>
        <p:spPr>
          <a:xfrm>
            <a:off x="1013791" y="864704"/>
            <a:ext cx="10267122" cy="5744817"/>
          </a:xfrm>
        </p:spPr>
      </p:pic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BCD0-DA99-7B23-DE6B-EC30EDD99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3" y="45085"/>
            <a:ext cx="9507134" cy="958767"/>
          </a:xfrm>
        </p:spPr>
        <p:txBody>
          <a:bodyPr/>
          <a:lstStyle/>
          <a:p>
            <a:r>
              <a:rPr lang="en-IN" sz="2800" dirty="0"/>
              <a:t>LOADING AND INSPECTING THE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D48227-9091-4273-A8ED-D587E60B9B4A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1172817" y="1272209"/>
            <a:ext cx="10028583" cy="5327374"/>
          </a:xfrm>
        </p:spPr>
      </p:pic>
    </p:spTree>
    <p:extLst>
      <p:ext uri="{BB962C8B-B14F-4D97-AF65-F5344CB8AC3E}">
        <p14:creationId xmlns:p14="http://schemas.microsoft.com/office/powerpoint/2010/main" val="64022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3E27-F604-10ED-3158-F75F873FB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857" y="0"/>
            <a:ext cx="9527013" cy="655983"/>
          </a:xfrm>
        </p:spPr>
        <p:txBody>
          <a:bodyPr/>
          <a:lstStyle/>
          <a:p>
            <a:r>
              <a:rPr lang="en-IN" sz="3200" dirty="0"/>
              <a:t>DATA CLEANING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6BA44-FD8E-67CE-AE0F-EC8E89AA55D0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795131" y="924339"/>
            <a:ext cx="10694506" cy="5933662"/>
          </a:xfrm>
        </p:spPr>
      </p:pic>
    </p:spTree>
    <p:extLst>
      <p:ext uri="{BB962C8B-B14F-4D97-AF65-F5344CB8AC3E}">
        <p14:creationId xmlns:p14="http://schemas.microsoft.com/office/powerpoint/2010/main" val="3478807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BAF5-3CB7-745C-5B2F-E3E4AEC8F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086"/>
            <a:ext cx="9779183" cy="789802"/>
          </a:xfrm>
        </p:spPr>
        <p:txBody>
          <a:bodyPr/>
          <a:lstStyle/>
          <a:p>
            <a:r>
              <a:rPr lang="en-IN" sz="2800" dirty="0"/>
              <a:t>EXPLORATORY DATA ANALYSIS(EDA)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1B34B4-2DA7-F5A0-AFAE-48DEEB9A5B3E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1292087" y="1113183"/>
            <a:ext cx="9750288" cy="5387008"/>
          </a:xfrm>
        </p:spPr>
      </p:pic>
    </p:spTree>
    <p:extLst>
      <p:ext uri="{BB962C8B-B14F-4D97-AF65-F5344CB8AC3E}">
        <p14:creationId xmlns:p14="http://schemas.microsoft.com/office/powerpoint/2010/main" val="6166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8CC9-1AE0-9CC4-F45E-26490B6C0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085"/>
            <a:ext cx="9779183" cy="849437"/>
          </a:xfrm>
        </p:spPr>
        <p:txBody>
          <a:bodyPr/>
          <a:lstStyle/>
          <a:p>
            <a:r>
              <a:rPr lang="en-IN" dirty="0"/>
              <a:t>Data preparation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79125-0237-A43A-F146-E595ED9474A5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1093304" y="1023730"/>
            <a:ext cx="9939131" cy="5267739"/>
          </a:xfrm>
        </p:spPr>
      </p:pic>
    </p:spTree>
    <p:extLst>
      <p:ext uri="{BB962C8B-B14F-4D97-AF65-F5344CB8AC3E}">
        <p14:creationId xmlns:p14="http://schemas.microsoft.com/office/powerpoint/2010/main" val="31723396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E98C35-9ECE-4425-BCBA-00E118C705C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5A8381C-73EB-48EA-B45F-7B7C8C7DF4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A6A711-2C3F-4EC0-B88B-62D7408511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1388</TotalTime>
  <Words>238</Words>
  <Application>Microsoft Office PowerPoint</Application>
  <PresentationFormat>Widescreen</PresentationFormat>
  <Paragraphs>38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Garamond</vt:lpstr>
      <vt:lpstr>Organic</vt:lpstr>
      <vt:lpstr>Car Price Prediction       (Ml project)                                                                                                 </vt:lpstr>
      <vt:lpstr>Problem Statement</vt:lpstr>
      <vt:lpstr>Project Introduction</vt:lpstr>
      <vt:lpstr>🔄 Data Processing Steps </vt:lpstr>
      <vt:lpstr>IMPORTING LIBARIES</vt:lpstr>
      <vt:lpstr>LOADING AND INSPECTING THE DATASET</vt:lpstr>
      <vt:lpstr>DATA CLEANING</vt:lpstr>
      <vt:lpstr>EXPLORATORY DATA ANALYSIS(EDA)</vt:lpstr>
      <vt:lpstr>Data preparation</vt:lpstr>
      <vt:lpstr>Model building</vt:lpstr>
      <vt:lpstr>Insights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Rupam Sharma</dc:creator>
  <cp:lastModifiedBy>Rupam Sharma</cp:lastModifiedBy>
  <cp:revision>1</cp:revision>
  <dcterms:created xsi:type="dcterms:W3CDTF">2025-09-01T09:14:34Z</dcterms:created>
  <dcterms:modified xsi:type="dcterms:W3CDTF">2025-09-02T08:22:36Z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